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7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68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E564048-FCC3-46F9-8B1A-DE7020030E69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D5A040-8B20-408B-9894-D7E52E65E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686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4048-FCC3-46F9-8B1A-DE7020030E69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040-8B20-408B-9894-D7E52E65E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97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4048-FCC3-46F9-8B1A-DE7020030E69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040-8B20-408B-9894-D7E52E65E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50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4048-FCC3-46F9-8B1A-DE7020030E69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040-8B20-408B-9894-D7E52E65E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956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564048-FCC3-46F9-8B1A-DE7020030E69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6D5A040-8B20-408B-9894-D7E52E65E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5270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4048-FCC3-46F9-8B1A-DE7020030E69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040-8B20-408B-9894-D7E52E65E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195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4048-FCC3-46F9-8B1A-DE7020030E69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040-8B20-408B-9894-D7E52E65E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64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4048-FCC3-46F9-8B1A-DE7020030E69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040-8B20-408B-9894-D7E52E65E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3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4048-FCC3-46F9-8B1A-DE7020030E69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5A040-8B20-408B-9894-D7E52E65E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14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4048-FCC3-46F9-8B1A-DE7020030E69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D5A040-8B20-408B-9894-D7E52E65E30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52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E564048-FCC3-46F9-8B1A-DE7020030E69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D5A040-8B20-408B-9894-D7E52E65E30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8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himes.wav"/>
          </p:stSnd>
        </p:sndAc>
      </p:transition>
    </mc:Choice>
    <mc:Fallback xmlns="">
      <p:transition spd="med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E564048-FCC3-46F9-8B1A-DE7020030E69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D5A040-8B20-408B-9894-D7E52E65E3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273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3" name="chimes.wav"/>
          </p:stSnd>
        </p:sndAc>
      </p:transition>
    </mc:Choice>
    <mc:Fallback xmlns="">
      <p:transition spd="med">
        <p:fade/>
        <p:sndAc>
          <p:stSnd>
            <p:snd r:embed="rId1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Čestitka za Uskrs">
            <a:hlinkClick r:id="" action="ppaction://media"/>
            <a:extLst>
              <a:ext uri="{FF2B5EF4-FFF2-40B4-BE49-F238E27FC236}">
                <a16:creationId xmlns:a16="http://schemas.microsoft.com/office/drawing/2014/main" id="{F4C91C3A-303F-4DE9-900F-7B5F18790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72640" y="5944721"/>
            <a:ext cx="406400" cy="406400"/>
          </a:xfrm>
          <a:prstGeom prst="rect">
            <a:avLst/>
          </a:prstGeom>
        </p:spPr>
      </p:pic>
      <p:pic>
        <p:nvPicPr>
          <p:cNvPr id="6" name="Slika 5" descr="Slika na kojoj se prikazuje na zatvorenom, fotografija, mnogo, stol&#10;&#10;Opis je automatski generiran">
            <a:extLst>
              <a:ext uri="{FF2B5EF4-FFF2-40B4-BE49-F238E27FC236}">
                <a16:creationId xmlns:a16="http://schemas.microsoft.com/office/drawing/2014/main" id="{84244AE0-580C-4CD7-A69D-246035345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0"/>
            <a:ext cx="11682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4" name="chimes.wav"/>
          </p:stSnd>
        </p:sndAc>
      </p:transition>
    </mc:Choice>
    <mc:Fallback xmlns="">
      <p:transition spd="med" advTm="200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lanac&#10;&#10;Opis je automatski generiran">
            <a:extLst>
              <a:ext uri="{FF2B5EF4-FFF2-40B4-BE49-F238E27FC236}">
                <a16:creationId xmlns:a16="http://schemas.microsoft.com/office/drawing/2014/main" id="{B8D09C68-CBA6-432E-8548-88956F30C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48"/>
          <a:stretch/>
        </p:blipFill>
        <p:spPr>
          <a:xfrm>
            <a:off x="2412460" y="194170"/>
            <a:ext cx="6760723" cy="6414020"/>
          </a:xfrm>
        </p:spPr>
      </p:pic>
    </p:spTree>
    <p:extLst>
      <p:ext uri="{BB962C8B-B14F-4D97-AF65-F5344CB8AC3E}">
        <p14:creationId xmlns:p14="http://schemas.microsoft.com/office/powerpoint/2010/main" val="2663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zgrada, sjedenje, stol, prozor&#10;&#10;Opis je automatski generiran">
            <a:extLst>
              <a:ext uri="{FF2B5EF4-FFF2-40B4-BE49-F238E27FC236}">
                <a16:creationId xmlns:a16="http://schemas.microsoft.com/office/drawing/2014/main" id="{434721FC-8C87-4C9F-908F-96883ED22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766" y="238328"/>
            <a:ext cx="7198468" cy="6381344"/>
          </a:xfrm>
        </p:spPr>
      </p:pic>
    </p:spTree>
    <p:extLst>
      <p:ext uri="{BB962C8B-B14F-4D97-AF65-F5344CB8AC3E}">
        <p14:creationId xmlns:p14="http://schemas.microsoft.com/office/powerpoint/2010/main" val="16127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zatvorenom, naguran, sjedenje, stol&#10;&#10;Opis je automatski generiran">
            <a:extLst>
              <a:ext uri="{FF2B5EF4-FFF2-40B4-BE49-F238E27FC236}">
                <a16:creationId xmlns:a16="http://schemas.microsoft.com/office/drawing/2014/main" id="{027FD016-D188-4740-9A10-AE972FDBF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17" y="243192"/>
            <a:ext cx="6566170" cy="6381344"/>
          </a:xfrm>
        </p:spPr>
      </p:pic>
    </p:spTree>
    <p:extLst>
      <p:ext uri="{BB962C8B-B14F-4D97-AF65-F5344CB8AC3E}">
        <p14:creationId xmlns:p14="http://schemas.microsoft.com/office/powerpoint/2010/main" val="8687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hladnjak, stol&#10;&#10;Opis je automatski generiran">
            <a:extLst>
              <a:ext uri="{FF2B5EF4-FFF2-40B4-BE49-F238E27FC236}">
                <a16:creationId xmlns:a16="http://schemas.microsoft.com/office/drawing/2014/main" id="{54EDA8DD-B06B-4A80-B17E-1D07A14A7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7"/>
          <a:stretch/>
        </p:blipFill>
        <p:spPr>
          <a:xfrm rot="16200000">
            <a:off x="2266547" y="-252921"/>
            <a:ext cx="6381342" cy="7393021"/>
          </a:xfrm>
        </p:spPr>
      </p:pic>
    </p:spTree>
    <p:extLst>
      <p:ext uri="{BB962C8B-B14F-4D97-AF65-F5344CB8AC3E}">
        <p14:creationId xmlns:p14="http://schemas.microsoft.com/office/powerpoint/2010/main" val="38757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59DDCB9-F2D3-4AEB-BD85-0DEEE0BEB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3" t="24126" r="255" b="11562"/>
          <a:stretch/>
        </p:blipFill>
        <p:spPr>
          <a:xfrm>
            <a:off x="1266313" y="245098"/>
            <a:ext cx="7566601" cy="6341950"/>
          </a:xfrm>
        </p:spPr>
      </p:pic>
    </p:spTree>
    <p:extLst>
      <p:ext uri="{BB962C8B-B14F-4D97-AF65-F5344CB8AC3E}">
        <p14:creationId xmlns:p14="http://schemas.microsoft.com/office/powerpoint/2010/main" val="25337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tol, malo, sjedenje, komad&#10;&#10;Opis je automatski generiran">
            <a:extLst>
              <a:ext uri="{FF2B5EF4-FFF2-40B4-BE49-F238E27FC236}">
                <a16:creationId xmlns:a16="http://schemas.microsoft.com/office/drawing/2014/main" id="{B1EFF691-1B70-4289-AB29-F1BD8417C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3" t="9798" r="-2637" b="24276"/>
          <a:stretch/>
        </p:blipFill>
        <p:spPr>
          <a:xfrm>
            <a:off x="1762812" y="254524"/>
            <a:ext cx="6947555" cy="6325385"/>
          </a:xfrm>
        </p:spPr>
      </p:pic>
    </p:spTree>
    <p:extLst>
      <p:ext uri="{BB962C8B-B14F-4D97-AF65-F5344CB8AC3E}">
        <p14:creationId xmlns:p14="http://schemas.microsoft.com/office/powerpoint/2010/main" val="1162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zatvorenom, ormarić, sjedenje, kuhinja&#10;&#10;Opis je automatski generiran">
            <a:extLst>
              <a:ext uri="{FF2B5EF4-FFF2-40B4-BE49-F238E27FC236}">
                <a16:creationId xmlns:a16="http://schemas.microsoft.com/office/drawing/2014/main" id="{7542C8F2-BE1C-4B25-B6FD-395EE1522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5" t="22248" r="24984" b="37067"/>
          <a:stretch/>
        </p:blipFill>
        <p:spPr>
          <a:xfrm>
            <a:off x="2608710" y="226243"/>
            <a:ext cx="6779941" cy="6363093"/>
          </a:xfrm>
        </p:spPr>
      </p:pic>
    </p:spTree>
    <p:extLst>
      <p:ext uri="{BB962C8B-B14F-4D97-AF65-F5344CB8AC3E}">
        <p14:creationId xmlns:p14="http://schemas.microsoft.com/office/powerpoint/2010/main" val="7595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B8B82D0-8310-402C-A96C-2339D8EE1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t="29274" r="-180" b="28929"/>
          <a:stretch/>
        </p:blipFill>
        <p:spPr>
          <a:xfrm rot="10800000">
            <a:off x="2328421" y="254524"/>
            <a:ext cx="7017162" cy="6291970"/>
          </a:xfrm>
        </p:spPr>
      </p:pic>
    </p:spTree>
    <p:extLst>
      <p:ext uri="{BB962C8B-B14F-4D97-AF65-F5344CB8AC3E}">
        <p14:creationId xmlns:p14="http://schemas.microsoft.com/office/powerpoint/2010/main" val="29038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54029E3-E105-4909-8190-FF36EDA41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8" t="47334" r="18783" b="22821"/>
          <a:stretch/>
        </p:blipFill>
        <p:spPr>
          <a:xfrm>
            <a:off x="2079294" y="245097"/>
            <a:ext cx="7740086" cy="6381946"/>
          </a:xfrm>
        </p:spPr>
      </p:pic>
    </p:spTree>
    <p:extLst>
      <p:ext uri="{BB962C8B-B14F-4D97-AF65-F5344CB8AC3E}">
        <p14:creationId xmlns:p14="http://schemas.microsoft.com/office/powerpoint/2010/main" val="177222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tol, cvijet, malo, sjedenje&#10;&#10;Opis je automatski generiran">
            <a:extLst>
              <a:ext uri="{FF2B5EF4-FFF2-40B4-BE49-F238E27FC236}">
                <a16:creationId xmlns:a16="http://schemas.microsoft.com/office/drawing/2014/main" id="{42EA4B97-C0C6-4F9A-A2D1-6CE398AF3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4" t="24138" r="944" b="18814"/>
          <a:stretch/>
        </p:blipFill>
        <p:spPr>
          <a:xfrm>
            <a:off x="1634247" y="263950"/>
            <a:ext cx="7548663" cy="6325385"/>
          </a:xfrm>
        </p:spPr>
      </p:pic>
    </p:spTree>
    <p:extLst>
      <p:ext uri="{BB962C8B-B14F-4D97-AF65-F5344CB8AC3E}">
        <p14:creationId xmlns:p14="http://schemas.microsoft.com/office/powerpoint/2010/main" val="314991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lanac, stol, tanjur, držanje&#10;&#10;Opis je automatski generiran">
            <a:extLst>
              <a:ext uri="{FF2B5EF4-FFF2-40B4-BE49-F238E27FC236}">
                <a16:creationId xmlns:a16="http://schemas.microsoft.com/office/drawing/2014/main" id="{F758F0CE-82D1-41B3-8EBB-2E2956F2F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"/>
          <a:stretch/>
        </p:blipFill>
        <p:spPr>
          <a:xfrm>
            <a:off x="2177591" y="311284"/>
            <a:ext cx="6372519" cy="6249772"/>
          </a:xfrm>
        </p:spPr>
      </p:pic>
    </p:spTree>
    <p:extLst>
      <p:ext uri="{BB962C8B-B14F-4D97-AF65-F5344CB8AC3E}">
        <p14:creationId xmlns:p14="http://schemas.microsoft.com/office/powerpoint/2010/main" val="26482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9" descr="Slika na kojoj se prikazuje lanac&#10;&#10;Opis je automatski generiran">
            <a:extLst>
              <a:ext uri="{FF2B5EF4-FFF2-40B4-BE49-F238E27FC236}">
                <a16:creationId xmlns:a16="http://schemas.microsoft.com/office/drawing/2014/main" id="{B7F6F515-C1A0-446E-BD25-F4CEC7FC6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21410" y="207389"/>
            <a:ext cx="8670220" cy="6159615"/>
          </a:xfrm>
        </p:spPr>
      </p:pic>
    </p:spTree>
    <p:extLst>
      <p:ext uri="{BB962C8B-B14F-4D97-AF65-F5344CB8AC3E}">
        <p14:creationId xmlns:p14="http://schemas.microsoft.com/office/powerpoint/2010/main" val="55227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zervirano mjesto sadržaja 13">
            <a:extLst>
              <a:ext uri="{FF2B5EF4-FFF2-40B4-BE49-F238E27FC236}">
                <a16:creationId xmlns:a16="http://schemas.microsoft.com/office/drawing/2014/main" id="{6488C342-B812-4C97-A5BD-CB776F316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28" y="245097"/>
            <a:ext cx="8446415" cy="6353666"/>
          </a:xfrm>
        </p:spPr>
      </p:pic>
    </p:spTree>
    <p:extLst>
      <p:ext uri="{BB962C8B-B14F-4D97-AF65-F5344CB8AC3E}">
        <p14:creationId xmlns:p14="http://schemas.microsoft.com/office/powerpoint/2010/main" val="34044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lanac&#10;&#10;Opis je automatski generiran">
            <a:extLst>
              <a:ext uri="{FF2B5EF4-FFF2-40B4-BE49-F238E27FC236}">
                <a16:creationId xmlns:a16="http://schemas.microsoft.com/office/drawing/2014/main" id="{54A6BDA9-9E77-4A78-90EA-CB2E325BF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 b="13646"/>
          <a:stretch/>
        </p:blipFill>
        <p:spPr>
          <a:xfrm>
            <a:off x="2639505" y="263951"/>
            <a:ext cx="6268825" cy="6344239"/>
          </a:xfrm>
        </p:spPr>
      </p:pic>
    </p:spTree>
    <p:extLst>
      <p:ext uri="{BB962C8B-B14F-4D97-AF65-F5344CB8AC3E}">
        <p14:creationId xmlns:p14="http://schemas.microsoft.com/office/powerpoint/2010/main" val="21043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lanac, hladnjak&#10;&#10;Opis je automatski generiran">
            <a:extLst>
              <a:ext uri="{FF2B5EF4-FFF2-40B4-BE49-F238E27FC236}">
                <a16:creationId xmlns:a16="http://schemas.microsoft.com/office/drawing/2014/main" id="{3292F8B7-1A52-4020-AAB3-1B4F7465C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r="3269" b="19557"/>
          <a:stretch/>
        </p:blipFill>
        <p:spPr>
          <a:xfrm>
            <a:off x="2620652" y="303126"/>
            <a:ext cx="6796725" cy="6305064"/>
          </a:xfrm>
        </p:spPr>
      </p:pic>
    </p:spTree>
    <p:extLst>
      <p:ext uri="{BB962C8B-B14F-4D97-AF65-F5344CB8AC3E}">
        <p14:creationId xmlns:p14="http://schemas.microsoft.com/office/powerpoint/2010/main" val="253804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zatvorenom, stol, sjedenje, cvijet&#10;&#10;Opis je automatski generiran">
            <a:extLst>
              <a:ext uri="{FF2B5EF4-FFF2-40B4-BE49-F238E27FC236}">
                <a16:creationId xmlns:a16="http://schemas.microsoft.com/office/drawing/2014/main" id="{80568AFD-4031-461C-9FBB-5E6436CA6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t="8518" r="-299" b="14074"/>
          <a:stretch/>
        </p:blipFill>
        <p:spPr>
          <a:xfrm>
            <a:off x="2636195" y="226243"/>
            <a:ext cx="6311531" cy="6381947"/>
          </a:xfrm>
        </p:spPr>
      </p:pic>
    </p:spTree>
    <p:extLst>
      <p:ext uri="{BB962C8B-B14F-4D97-AF65-F5344CB8AC3E}">
        <p14:creationId xmlns:p14="http://schemas.microsoft.com/office/powerpoint/2010/main" val="30525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zatvorenom, sjedenje, malo, stol&#10;&#10;Opis je automatski generiran">
            <a:extLst>
              <a:ext uri="{FF2B5EF4-FFF2-40B4-BE49-F238E27FC236}">
                <a16:creationId xmlns:a16="http://schemas.microsoft.com/office/drawing/2014/main" id="{56B88A5B-9458-4BCB-A311-7187653DF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12" y="369651"/>
            <a:ext cx="6021420" cy="6284067"/>
          </a:xfrm>
        </p:spPr>
      </p:pic>
    </p:spTree>
    <p:extLst>
      <p:ext uri="{BB962C8B-B14F-4D97-AF65-F5344CB8AC3E}">
        <p14:creationId xmlns:p14="http://schemas.microsoft.com/office/powerpoint/2010/main" val="37774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a zatvorenom, stol, bijelo, tanjur&#10;&#10;Opis je automatski generiran">
            <a:extLst>
              <a:ext uri="{FF2B5EF4-FFF2-40B4-BE49-F238E27FC236}">
                <a16:creationId xmlns:a16="http://schemas.microsoft.com/office/drawing/2014/main" id="{4BD5D2D3-DB36-418C-8FEA-2C96AEA59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11" y="340467"/>
            <a:ext cx="7461115" cy="6206247"/>
          </a:xfrm>
        </p:spPr>
      </p:pic>
    </p:spTree>
    <p:extLst>
      <p:ext uri="{BB962C8B-B14F-4D97-AF65-F5344CB8AC3E}">
        <p14:creationId xmlns:p14="http://schemas.microsoft.com/office/powerpoint/2010/main" val="3066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  <p:sndAc>
          <p:stSnd>
            <p:snd r:embed="rId2" name="chimes.wav"/>
          </p:stSnd>
        </p:sndAc>
      </p:transition>
    </mc:Choice>
    <mc:Fallback xmlns="">
      <p:transition spd="med" advTm="2000">
        <p:fade/>
        <p:sndAc>
          <p:stSnd>
            <p:snd r:embed="rId4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pu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Sapun</Template>
  <TotalTime>95</TotalTime>
  <Words>0</Words>
  <Application>Microsoft Office PowerPoint</Application>
  <PresentationFormat>Široki zaslon</PresentationFormat>
  <Paragraphs>0</Paragraphs>
  <Slides>19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2" baseType="lpstr">
      <vt:lpstr>Century Gothic</vt:lpstr>
      <vt:lpstr>Garamond</vt:lpstr>
      <vt:lpstr>Sapun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 RADOST</dc:title>
  <dc:creator>Monica</dc:creator>
  <cp:lastModifiedBy>Marta</cp:lastModifiedBy>
  <cp:revision>20</cp:revision>
  <dcterms:created xsi:type="dcterms:W3CDTF">2020-04-09T09:14:12Z</dcterms:created>
  <dcterms:modified xsi:type="dcterms:W3CDTF">2020-04-09T18:25:19Z</dcterms:modified>
</cp:coreProperties>
</file>